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437" r:id="rId3"/>
    <p:sldId id="449" r:id="rId4"/>
    <p:sldId id="450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49"/>
            <p14:sldId id="450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01-Oct-23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01-Oct-23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01-Oct-23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Human Centered Design Thinking </a:t>
            </a:r>
            <a:r>
              <a:rPr lang="en-US" b="1" dirty="0" smtClean="0"/>
              <a:t>Fundamentals</a:t>
            </a:r>
            <a:br>
              <a:rPr lang="en-US" b="1" dirty="0" smtClean="0"/>
            </a:br>
            <a:r>
              <a:rPr lang="en-US" b="1" dirty="0" smtClean="0"/>
              <a:t>21PCA204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1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lean and Business Model Canvas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lean and Business Model Canvas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79" y="183524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actionable blueprint for product and market development, the Lean Canvas was</a:t>
            </a:r>
          </a:p>
          <a:p>
            <a:r>
              <a:rPr lang="en-US" dirty="0"/>
              <a:t>adapted from the Business Model Canvas. It overlaps a lot with a project kickoff plan</a:t>
            </a:r>
          </a:p>
          <a:p>
            <a:r>
              <a:rPr lang="en-US" dirty="0"/>
              <a:t>in defining the key problems it’s solving, customer segments, it’s unique offering,</a:t>
            </a:r>
          </a:p>
          <a:p>
            <a:r>
              <a:rPr lang="en-US" dirty="0"/>
              <a:t>details of the solution, key metrics, and so forth. The Lean Canvas, however, is more</a:t>
            </a:r>
          </a:p>
          <a:p>
            <a:r>
              <a:rPr lang="en-US" dirty="0"/>
              <a:t>strategic while the Project Kickoff Plan is more tactical so they are complementary</a:t>
            </a:r>
          </a:p>
          <a:p>
            <a:r>
              <a:rPr lang="en-US" dirty="0"/>
              <a:t>to some degree</a:t>
            </a:r>
            <a:r>
              <a:rPr lang="en-US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25" y="3219450"/>
            <a:ext cx="45529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lean and Business Model Canvas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79" y="183524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you can see above, The Lean Canvas has 4 main differences from its Business</a:t>
            </a:r>
          </a:p>
          <a:p>
            <a:r>
              <a:rPr lang="en-US" dirty="0"/>
              <a:t>Model Canvas predecessor. According to </a:t>
            </a:r>
            <a:r>
              <a:rPr lang="en-US" dirty="0" err="1"/>
              <a:t>Cloudfire</a:t>
            </a:r>
            <a:r>
              <a:rPr lang="en-US" dirty="0"/>
              <a:t> CEO, Ash </a:t>
            </a:r>
            <a:r>
              <a:rPr lang="en-US" dirty="0" err="1"/>
              <a:t>Maurya</a:t>
            </a:r>
            <a:r>
              <a:rPr lang="en-US" dirty="0"/>
              <a:t>, these</a:t>
            </a:r>
          </a:p>
          <a:p>
            <a:r>
              <a:rPr lang="en-US" dirty="0"/>
              <a:t>changes help companies address the riskiest elements of business ideas. By</a:t>
            </a:r>
          </a:p>
          <a:p>
            <a:r>
              <a:rPr lang="en-US" dirty="0"/>
              <a:t>focusing on problems instead of key partners, you reduce the chance of building</a:t>
            </a:r>
          </a:p>
          <a:p>
            <a:r>
              <a:rPr lang="en-US" dirty="0"/>
              <a:t>the wrong product. By considering key metrics instead of key resources, you keep</a:t>
            </a:r>
          </a:p>
          <a:p>
            <a:r>
              <a:rPr lang="en-US" dirty="0"/>
              <a:t>the product focused on impacting only the metrics that matter. It’s important to not</a:t>
            </a:r>
          </a:p>
          <a:p>
            <a:r>
              <a:rPr lang="en-US" dirty="0"/>
              <a:t>get overwhelmed by the lean canvases — they aren’t meant to be perfect, so at this</a:t>
            </a:r>
          </a:p>
          <a:p>
            <a:r>
              <a:rPr lang="en-US" dirty="0"/>
              <a:t>early stage its more important to get something down on paper. A completed Lean</a:t>
            </a:r>
          </a:p>
          <a:p>
            <a:r>
              <a:rPr lang="en-US" dirty="0"/>
              <a:t>Canvas can be found here, and you can use this template when you’re ready to get</a:t>
            </a:r>
          </a:p>
          <a:p>
            <a:r>
              <a:rPr lang="en-US" dirty="0"/>
              <a:t>started</a:t>
            </a:r>
            <a:r>
              <a:rPr lang="en-US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75" y="3777586"/>
            <a:ext cx="4362450" cy="25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86104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lean and Business Model Canvas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79" y="183524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you’re a larger company, the above Business Model Canvas template might be a</a:t>
            </a:r>
          </a:p>
          <a:p>
            <a:r>
              <a:rPr lang="en-US" dirty="0"/>
              <a:t>more suitable option because it takes existing partners and resources into account.</a:t>
            </a:r>
          </a:p>
          <a:p>
            <a:r>
              <a:rPr lang="en-US" dirty="0"/>
              <a:t>Key partners, key resources, and customer relationships are left out of the Lean</a:t>
            </a:r>
          </a:p>
          <a:p>
            <a:r>
              <a:rPr lang="en-US" dirty="0"/>
              <a:t>Canvas but all have tremendous impact on how enterprises design, manufacture,</a:t>
            </a:r>
          </a:p>
          <a:p>
            <a:r>
              <a:rPr lang="en-US" dirty="0"/>
              <a:t>and distribute products. For example, the next version of your smartphone might be</a:t>
            </a:r>
          </a:p>
          <a:p>
            <a:r>
              <a:rPr lang="en-US" dirty="0"/>
              <a:t>half the size and twice as fast, but that may only appeal to your costliest customers</a:t>
            </a:r>
          </a:p>
          <a:p>
            <a:r>
              <a:rPr lang="en-US" dirty="0"/>
              <a:t>(and might infringe on existing patents).</a:t>
            </a:r>
          </a:p>
          <a:p>
            <a:r>
              <a:rPr lang="en-US" dirty="0"/>
              <a:t>For a hybrid option, you can also use the Javelin Experiment Board for turning goals</a:t>
            </a:r>
          </a:p>
          <a:p>
            <a:r>
              <a:rPr lang="en-US" dirty="0"/>
              <a:t>into actionable items. This method combines the ”Get out of the building” mentality</a:t>
            </a:r>
          </a:p>
          <a:p>
            <a:r>
              <a:rPr lang="en-US" dirty="0"/>
              <a:t>of Lean Canvas with the enterprise elements of the Business Model Canvas. You can</a:t>
            </a:r>
          </a:p>
          <a:p>
            <a:r>
              <a:rPr lang="en-US" dirty="0"/>
              <a:t>find a template here.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1823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435</Words>
  <Application>Microsoft Office PowerPoint</Application>
  <PresentationFormat>On-screen Show (4:3)</PresentationFormat>
  <Paragraphs>68</Paragraphs>
  <Slides>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Times New Roman</vt:lpstr>
      <vt:lpstr>Office Theme</vt:lpstr>
      <vt:lpstr>DR SNSRCAS, CBE Human Centered Design Thinking Fundamentals 21PCA204 I MCA  ODD SEM UNIT 1 lean and Business Model Canvas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227</cp:revision>
  <dcterms:created xsi:type="dcterms:W3CDTF">2006-08-16T00:00:00Z</dcterms:created>
  <dcterms:modified xsi:type="dcterms:W3CDTF">2023-10-01T03:28:34Z</dcterms:modified>
</cp:coreProperties>
</file>